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9" r:id="rId2"/>
    <p:sldId id="260" r:id="rId3"/>
    <p:sldId id="264" r:id="rId4"/>
    <p:sldId id="265" r:id="rId5"/>
    <p:sldId id="267" r:id="rId6"/>
    <p:sldId id="270" r:id="rId7"/>
    <p:sldId id="275" r:id="rId8"/>
    <p:sldId id="266" r:id="rId9"/>
    <p:sldId id="372" r:id="rId10"/>
    <p:sldId id="268" r:id="rId11"/>
    <p:sldId id="272" r:id="rId12"/>
    <p:sldId id="274" r:id="rId13"/>
    <p:sldId id="276" r:id="rId14"/>
    <p:sldId id="277" r:id="rId15"/>
    <p:sldId id="263" r:id="rId16"/>
    <p:sldId id="261" r:id="rId17"/>
    <p:sldId id="262" r:id="rId18"/>
    <p:sldId id="373" r:id="rId19"/>
    <p:sldId id="269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</p:sldIdLst>
  <p:sldSz cx="12192000" cy="6858000"/>
  <p:notesSz cx="6858000" cy="9144000"/>
  <p:embeddedFontLst>
    <p:embeddedFont>
      <p:font typeface="KoPub돋움체 Bold" panose="00000800000000000000" pitchFamily="2" charset="-127"/>
      <p:regular r:id="rId4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377" autoAdjust="0"/>
  </p:normalViewPr>
  <p:slideViewPr>
    <p:cSldViewPr snapToGrid="0">
      <p:cViewPr varScale="1">
        <p:scale>
          <a:sx n="81" d="100"/>
          <a:sy n="81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0039-B5EF-44EE-B0C5-2F2B0810DB14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85BB3-D602-4771-BEA9-343A2B6B8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22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42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93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5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312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47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1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9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49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1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2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89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0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24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14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17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81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15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79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003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402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7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77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16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39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28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22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30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35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68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36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15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004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09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60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14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29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879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07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91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85BB3-D602-4771-BEA9-343A2B6B8B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2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6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78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2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3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4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1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3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0597-1BB8-481D-A9DA-42B984708F22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DF06-C7C2-4089-B4AC-F00F47A5F7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50003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04886-0C5B-4F8D-87FF-680B0CB6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702521"/>
            <a:ext cx="10963275" cy="56839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367160" y="2599240"/>
            <a:ext cx="5832641" cy="2099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6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" y="653225"/>
            <a:ext cx="5257722" cy="33975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49848" y="3199183"/>
            <a:ext cx="1783827" cy="2393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514" y="1999079"/>
            <a:ext cx="7266871" cy="381234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3967514" y="3199183"/>
            <a:ext cx="1783827" cy="2393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08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7524"/>
            <a:ext cx="3833615" cy="439252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457450" y="4189784"/>
            <a:ext cx="1401027" cy="22029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2" y="517855"/>
            <a:ext cx="4352925" cy="50768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5019675" y="2446708"/>
            <a:ext cx="1401027" cy="3917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D0FFE5-B1CE-4E21-AEAE-8FECA3F3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199" y="5168074"/>
            <a:ext cx="6242256" cy="158651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59524" y="5631073"/>
            <a:ext cx="5187931" cy="6605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9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실행 테스트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09" y="620458"/>
            <a:ext cx="6136904" cy="289082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45609" y="883085"/>
            <a:ext cx="2561599" cy="342212"/>
          </a:xfrm>
          <a:prstGeom prst="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08" y="3189819"/>
            <a:ext cx="6564846" cy="3435657"/>
          </a:xfrm>
          <a:prstGeom prst="rect">
            <a:avLst/>
          </a:prstGeom>
        </p:spPr>
      </p:pic>
      <p:cxnSp>
        <p:nvCxnSpPr>
          <p:cNvPr id="8" name="꺾인 연결선 7"/>
          <p:cNvCxnSpPr>
            <a:endCxn id="5" idx="1"/>
          </p:cNvCxnSpPr>
          <p:nvPr/>
        </p:nvCxnSpPr>
        <p:spPr>
          <a:xfrm rot="16200000" flipH="1">
            <a:off x="148217" y="2248656"/>
            <a:ext cx="3682349" cy="1635633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755618" y="6124575"/>
            <a:ext cx="924777" cy="3143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37" y="1054191"/>
            <a:ext cx="4849706" cy="3453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" name="꺾인 연결선 19"/>
          <p:cNvCxnSpPr>
            <a:stCxn id="16" idx="3"/>
            <a:endCxn id="18" idx="2"/>
          </p:cNvCxnSpPr>
          <p:nvPr/>
        </p:nvCxnSpPr>
        <p:spPr>
          <a:xfrm flipV="1">
            <a:off x="7680395" y="4508128"/>
            <a:ext cx="1863595" cy="1773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80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실행 테스트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61" y="1027577"/>
            <a:ext cx="6925078" cy="4898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57843" y="533136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337" y="533136"/>
            <a:ext cx="350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URL : http://127.0.0.1:8080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49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전자정부프레임워크 설치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1912" y="622935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8406" y="622935"/>
            <a:ext cx="301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 버전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3.10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912" y="985576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8406" y="985576"/>
            <a:ext cx="350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URL : http://www.egovframework.go.kr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1912" y="1351884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8406" y="1348146"/>
            <a:ext cx="350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접근 경로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다운로드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sym typeface="Wingdings" panose="05000000000000000000" pitchFamily="2" charset="2"/>
              </a:rPr>
              <a:t>개발환경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16323E7-BE4C-4355-89C1-7A70E668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32" y="899160"/>
            <a:ext cx="7967866" cy="572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2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전자정부프레임워크 설치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F8A339-1CB1-4D5C-950A-F9F84CE1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827"/>
            <a:ext cx="12192000" cy="58217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6618" y="3012596"/>
            <a:ext cx="11340581" cy="5601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2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전자정부프레임워크 설치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97917" y="6219638"/>
            <a:ext cx="4685873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C:\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드라이브 밑에 압축해제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1CE177-3CB1-4B82-A511-614F08B0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638362"/>
            <a:ext cx="11978339" cy="45945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50160" y="2019762"/>
            <a:ext cx="5250639" cy="3732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57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전자정부프레임워크 설치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1E5B7A4-4081-4033-B94B-4254CFE0F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4" y="1053249"/>
            <a:ext cx="11449456" cy="36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전자정부프레임워크 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17819-4D2E-478B-959C-13951518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702521"/>
            <a:ext cx="10963275" cy="568399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81188" y="4548261"/>
            <a:ext cx="6220272" cy="24998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D4F4B7-89A7-472F-992D-B490C82EEF3C}"/>
              </a:ext>
            </a:extLst>
          </p:cNvPr>
          <p:cNvSpPr/>
          <p:nvPr/>
        </p:nvSpPr>
        <p:spPr>
          <a:xfrm>
            <a:off x="4281188" y="2568632"/>
            <a:ext cx="6220272" cy="24998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11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JDK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1912" y="622935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8406" y="622935"/>
            <a:ext cx="301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 버전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1.8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912" y="985576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8406" y="985576"/>
            <a:ext cx="350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URL : http://www.oracle.com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" y="1316665"/>
            <a:ext cx="7451987" cy="48550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906" y="2674111"/>
            <a:ext cx="8210090" cy="40700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54390" y="1931836"/>
            <a:ext cx="564098" cy="27186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00510" y="6025896"/>
            <a:ext cx="728690" cy="2651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MODEL1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 </a:t>
            </a:r>
            <a:r>
              <a:rPr lang="en-US" altLang="ko-KR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VS MODEL2 </a:t>
            </a:r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3963300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EB3166F-8B5F-41BD-AF8D-1B4256C3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2638425"/>
            <a:ext cx="11639550" cy="1581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58408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0C05F-700C-4E8C-AA18-41E315E3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1154096"/>
            <a:ext cx="112014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8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구조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F8A3172-3D53-4DB3-8C84-BCBDB8CC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81050"/>
            <a:ext cx="11811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3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E8F98-92E3-47B4-A3B7-61B08C4B1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21" y="746124"/>
            <a:ext cx="8677275" cy="4333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A3A83E-FEF6-418A-BE9D-69F1FD82B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8" y="5543550"/>
            <a:ext cx="116109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01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993684A-9DB0-4581-83C1-AD4E9ABDF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019175"/>
            <a:ext cx="11744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34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MVC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패턴과 모델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6B1FE-1DCA-48D4-ABFC-6A1B65F4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714375"/>
            <a:ext cx="117157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C4B1CE-1D37-4B3F-9D86-C50E38EE04FC}"/>
              </a:ext>
            </a:extLst>
          </p:cNvPr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MVC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패턴과 모델</a:t>
            </a:r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B558569-8C6B-4041-9F42-254DFBF0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902224"/>
            <a:ext cx="116490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94757"/>
            <a:ext cx="12192000" cy="2356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간단한 실습</a:t>
            </a:r>
          </a:p>
        </p:txBody>
      </p:sp>
    </p:spTree>
    <p:extLst>
      <p:ext uri="{BB962C8B-B14F-4D97-AF65-F5344CB8AC3E}">
        <p14:creationId xmlns:p14="http://schemas.microsoft.com/office/powerpoint/2010/main" val="2324585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C7E6A3-8B81-44AD-B43A-99B47CFD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1027789"/>
            <a:ext cx="11934615" cy="43122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470F74-A12F-4DCC-8DC8-67D919A84DF8}"/>
              </a:ext>
            </a:extLst>
          </p:cNvPr>
          <p:cNvSpPr/>
          <p:nvPr/>
        </p:nvSpPr>
        <p:spPr>
          <a:xfrm>
            <a:off x="3271101" y="4162424"/>
            <a:ext cx="6806153" cy="25874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0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JDK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36111"/>
            <a:ext cx="8705227" cy="37489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4304" y="2510594"/>
            <a:ext cx="1426247" cy="46120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422" y="2018299"/>
            <a:ext cx="5199186" cy="34249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58494" y="5077750"/>
            <a:ext cx="728690" cy="2651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528" y="1483939"/>
            <a:ext cx="5215315" cy="32474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0051610" y="2412012"/>
            <a:ext cx="1259517" cy="27632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01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, 자연, 구름, 밤하늘이(가) 표시된 사진&#10;&#10;자동 생성된 설명">
            <a:extLst>
              <a:ext uri="{FF2B5EF4-FFF2-40B4-BE49-F238E27FC236}">
                <a16:creationId xmlns:a16="http://schemas.microsoft.com/office/drawing/2014/main" id="{DCBF7A08-27FA-49DF-87EC-AF82C1CA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6" y="523875"/>
            <a:ext cx="4343400" cy="29051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F7F0B3C-FB29-4CD5-804C-C7EC50ACD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04" y="3000423"/>
            <a:ext cx="68389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97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, 자연, 밤하늘이(가) 표시된 사진&#10;&#10;자동 생성된 설명">
            <a:extLst>
              <a:ext uri="{FF2B5EF4-FFF2-40B4-BE49-F238E27FC236}">
                <a16:creationId xmlns:a16="http://schemas.microsoft.com/office/drawing/2014/main" id="{F7D5B8D3-B3B1-42F2-9DC8-7F79395D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732098"/>
            <a:ext cx="4295775" cy="2905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6CFA54-D04B-4B4B-A909-5AA74CC80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01" y="1725103"/>
            <a:ext cx="6913587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7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2DA82AC-1DF6-4EEC-B31D-054B59C3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5" y="604450"/>
            <a:ext cx="11623249" cy="61501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560C07-8719-4EFB-820B-A4A4DE0142F6}"/>
              </a:ext>
            </a:extLst>
          </p:cNvPr>
          <p:cNvSpPr/>
          <p:nvPr/>
        </p:nvSpPr>
        <p:spPr>
          <a:xfrm>
            <a:off x="284376" y="2399613"/>
            <a:ext cx="1855510" cy="23046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7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443969-1120-493E-B7E1-3FB8A2B4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94170"/>
            <a:ext cx="6067313" cy="61604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A450AA-F2A5-47DC-8215-74EC39EB2785}"/>
              </a:ext>
            </a:extLst>
          </p:cNvPr>
          <p:cNvSpPr/>
          <p:nvPr/>
        </p:nvSpPr>
        <p:spPr>
          <a:xfrm>
            <a:off x="5043340" y="2672989"/>
            <a:ext cx="1052660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D87361-5F3C-40A3-85A2-5278E827C322}"/>
              </a:ext>
            </a:extLst>
          </p:cNvPr>
          <p:cNvSpPr/>
          <p:nvPr/>
        </p:nvSpPr>
        <p:spPr>
          <a:xfrm>
            <a:off x="6403619" y="2790333"/>
            <a:ext cx="801279" cy="638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9671FED-96A0-4E63-A05D-00626413D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963" y="948479"/>
            <a:ext cx="4961037" cy="49610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A6E4AC-5AA8-4D62-AF87-6473AC15C64F}"/>
              </a:ext>
            </a:extLst>
          </p:cNvPr>
          <p:cNvSpPr/>
          <p:nvPr/>
        </p:nvSpPr>
        <p:spPr>
          <a:xfrm>
            <a:off x="7684374" y="3428997"/>
            <a:ext cx="1629307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00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BF09E0-8EDD-4E2E-A75D-A9A35ED1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57225"/>
            <a:ext cx="5705475" cy="57054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651DBE-6C98-4FCA-A01F-60058E116055}"/>
              </a:ext>
            </a:extLst>
          </p:cNvPr>
          <p:cNvSpPr/>
          <p:nvPr/>
        </p:nvSpPr>
        <p:spPr>
          <a:xfrm>
            <a:off x="4121042" y="2674852"/>
            <a:ext cx="1629307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8D1A0F-9B19-4A70-8C9C-30EC43C85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9" y="1164103"/>
            <a:ext cx="5574384" cy="446369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5B6406D-D212-470E-A6EE-6EBA249F777D}"/>
              </a:ext>
            </a:extLst>
          </p:cNvPr>
          <p:cNvSpPr/>
          <p:nvPr/>
        </p:nvSpPr>
        <p:spPr>
          <a:xfrm>
            <a:off x="5929460" y="2941163"/>
            <a:ext cx="464999" cy="584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34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DBC100-32EE-4609-A7C9-07063C41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982941"/>
            <a:ext cx="4843278" cy="489211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7E2DE6C-988C-47B8-81FE-1F7385B9C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740" y="517855"/>
            <a:ext cx="5338103" cy="604701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22ECB2F-48AD-4403-B4A5-F3E7D82DE604}"/>
              </a:ext>
            </a:extLst>
          </p:cNvPr>
          <p:cNvSpPr/>
          <p:nvPr/>
        </p:nvSpPr>
        <p:spPr>
          <a:xfrm>
            <a:off x="5297864" y="2677212"/>
            <a:ext cx="798136" cy="59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24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이클립스실행</a:t>
            </a:r>
            <a:endParaRPr lang="ko-KR" altLang="en-US" dirty="0">
              <a:solidFill>
                <a:srgbClr val="C0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4735990-97A9-472F-BB71-284129D63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7" y="1121790"/>
            <a:ext cx="4767001" cy="537799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3C235D5-A353-4E80-96E1-88D2CD0503E9}"/>
              </a:ext>
            </a:extLst>
          </p:cNvPr>
          <p:cNvSpPr/>
          <p:nvPr/>
        </p:nvSpPr>
        <p:spPr>
          <a:xfrm>
            <a:off x="5297864" y="2677212"/>
            <a:ext cx="798136" cy="59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672E770-1457-4107-BA73-8EA8A098A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09" y="984708"/>
            <a:ext cx="4744542" cy="53779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F5B80D-E7F5-4E43-8248-1B0B519B4BF3}"/>
              </a:ext>
            </a:extLst>
          </p:cNvPr>
          <p:cNvSpPr/>
          <p:nvPr/>
        </p:nvSpPr>
        <p:spPr>
          <a:xfrm>
            <a:off x="6878636" y="2250646"/>
            <a:ext cx="2444473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2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main.html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 만들기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5360B3-DF4A-418D-B950-4F0D415E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23" y="1166812"/>
            <a:ext cx="74866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0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main.html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 만들기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B5D153-0AC2-4E2F-80B2-78584CAE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7" y="942678"/>
            <a:ext cx="5357624" cy="5410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BC4610-A1D9-4389-8463-7784219F436E}"/>
              </a:ext>
            </a:extLst>
          </p:cNvPr>
          <p:cNvSpPr/>
          <p:nvPr/>
        </p:nvSpPr>
        <p:spPr>
          <a:xfrm>
            <a:off x="977457" y="4965566"/>
            <a:ext cx="2444473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2F2CAD5-50D6-43D4-B661-231DDB296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34" y="916675"/>
            <a:ext cx="5587009" cy="566971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56CB2E8-6DA2-4345-9AE7-458C65D61BC7}"/>
              </a:ext>
            </a:extLst>
          </p:cNvPr>
          <p:cNvSpPr/>
          <p:nvPr/>
        </p:nvSpPr>
        <p:spPr>
          <a:xfrm>
            <a:off x="5619891" y="2835112"/>
            <a:ext cx="798136" cy="59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255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main.html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 만들기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7DF66A-21F4-49C4-811F-C7BFD5F5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28" y="1199069"/>
            <a:ext cx="80010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JDK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587976"/>
            <a:ext cx="9382192" cy="29571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30626" y="3020350"/>
            <a:ext cx="2137301" cy="32635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7843" y="3637788"/>
            <a:ext cx="6409944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 경로에 설치 진행</a:t>
            </a:r>
          </a:p>
        </p:txBody>
      </p:sp>
    </p:spTree>
    <p:extLst>
      <p:ext uri="{BB962C8B-B14F-4D97-AF65-F5344CB8AC3E}">
        <p14:creationId xmlns:p14="http://schemas.microsoft.com/office/powerpoint/2010/main" val="1394082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톰켓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연동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979DA8A-5B98-404B-BFEA-960E76BF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90" y="669302"/>
            <a:ext cx="11496675" cy="60899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5E061F-35F9-4E4F-B411-073B1A52BF56}"/>
              </a:ext>
            </a:extLst>
          </p:cNvPr>
          <p:cNvSpPr/>
          <p:nvPr/>
        </p:nvSpPr>
        <p:spPr>
          <a:xfrm>
            <a:off x="3956327" y="5845111"/>
            <a:ext cx="4405248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72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톰켓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연동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C01FB91-547E-4646-AEED-0C6EE474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8" y="816333"/>
            <a:ext cx="5173182" cy="544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54D0C9-CF49-404F-B38C-DE73D434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202" y="787170"/>
            <a:ext cx="5273610" cy="555628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BC4DE7-9F55-49C8-A2C6-54B36A459042}"/>
              </a:ext>
            </a:extLst>
          </p:cNvPr>
          <p:cNvSpPr/>
          <p:nvPr/>
        </p:nvSpPr>
        <p:spPr>
          <a:xfrm>
            <a:off x="5619891" y="2835112"/>
            <a:ext cx="798136" cy="59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C767E0-A9EF-4E8D-B2C2-CEE2747C27C7}"/>
              </a:ext>
            </a:extLst>
          </p:cNvPr>
          <p:cNvSpPr/>
          <p:nvPr/>
        </p:nvSpPr>
        <p:spPr>
          <a:xfrm>
            <a:off x="6757563" y="2491525"/>
            <a:ext cx="1142099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A64E39-73FF-40E6-9A2C-1A6362917077}"/>
              </a:ext>
            </a:extLst>
          </p:cNvPr>
          <p:cNvSpPr/>
          <p:nvPr/>
        </p:nvSpPr>
        <p:spPr>
          <a:xfrm>
            <a:off x="8758957" y="2663318"/>
            <a:ext cx="1142099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412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톰켓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BC972F-F144-4174-ABF2-857AB71AC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4" y="1118770"/>
            <a:ext cx="5137608" cy="539534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70F3536-A762-4B6C-B4BC-92F0F9ED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276" y="967352"/>
            <a:ext cx="6257882" cy="53953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BC4DE7-9F55-49C8-A2C6-54B36A459042}"/>
              </a:ext>
            </a:extLst>
          </p:cNvPr>
          <p:cNvSpPr/>
          <p:nvPr/>
        </p:nvSpPr>
        <p:spPr>
          <a:xfrm>
            <a:off x="5297864" y="3222556"/>
            <a:ext cx="798136" cy="593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3E31B6-3171-4C6D-AE0E-44D60DEEEB6A}"/>
              </a:ext>
            </a:extLst>
          </p:cNvPr>
          <p:cNvSpPr/>
          <p:nvPr/>
        </p:nvSpPr>
        <p:spPr>
          <a:xfrm>
            <a:off x="3420475" y="2717768"/>
            <a:ext cx="1142099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8F99DA-0C87-425F-9C77-45BCC9284054}"/>
              </a:ext>
            </a:extLst>
          </p:cNvPr>
          <p:cNvSpPr/>
          <p:nvPr/>
        </p:nvSpPr>
        <p:spPr>
          <a:xfrm>
            <a:off x="3299272" y="6019113"/>
            <a:ext cx="1142099" cy="34358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3BBCA5-C12F-4EC2-A817-4E6D06EB850C}"/>
              </a:ext>
            </a:extLst>
          </p:cNvPr>
          <p:cNvSpPr/>
          <p:nvPr/>
        </p:nvSpPr>
        <p:spPr>
          <a:xfrm>
            <a:off x="8334167" y="5718854"/>
            <a:ext cx="2987425" cy="64384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65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톰켓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연동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29A23AF-4DBA-477C-BB47-813E6724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" y="735291"/>
            <a:ext cx="11494642" cy="59521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796B48-28B7-4549-A03D-2122E4290B1A}"/>
              </a:ext>
            </a:extLst>
          </p:cNvPr>
          <p:cNvSpPr/>
          <p:nvPr/>
        </p:nvSpPr>
        <p:spPr>
          <a:xfrm>
            <a:off x="566481" y="6110740"/>
            <a:ext cx="3788703" cy="3560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B5D6F9-A7A4-4745-883C-B8072A318043}"/>
              </a:ext>
            </a:extLst>
          </p:cNvPr>
          <p:cNvSpPr/>
          <p:nvPr/>
        </p:nvSpPr>
        <p:spPr>
          <a:xfrm>
            <a:off x="5534407" y="2865748"/>
            <a:ext cx="4514566" cy="2733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61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톰켓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C383B-CB56-41F2-BC62-A874E60B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" y="517855"/>
            <a:ext cx="12000434" cy="96312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FDE85A7-1F4A-4E60-9ABE-B925EE9368C3}"/>
              </a:ext>
            </a:extLst>
          </p:cNvPr>
          <p:cNvSpPr/>
          <p:nvPr/>
        </p:nvSpPr>
        <p:spPr>
          <a:xfrm>
            <a:off x="5382705" y="1159497"/>
            <a:ext cx="631596" cy="321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B5CFD3-0E64-4E4A-8BFD-364A68F9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44" y="2326260"/>
            <a:ext cx="5337984" cy="36195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A229C47-58FF-4F5C-8F5E-EACA22973896}"/>
              </a:ext>
            </a:extLst>
          </p:cNvPr>
          <p:cNvSpPr/>
          <p:nvPr/>
        </p:nvSpPr>
        <p:spPr>
          <a:xfrm>
            <a:off x="5382705" y="3563332"/>
            <a:ext cx="546755" cy="518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8C72451-75FB-4160-852F-1D691C006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61" y="1512962"/>
            <a:ext cx="5805782" cy="53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9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JDK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3" y="733234"/>
            <a:ext cx="8543925" cy="56292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39170" y="1265609"/>
            <a:ext cx="3774078" cy="32635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00458" y="1829896"/>
            <a:ext cx="4551318" cy="574976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JDK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" y="653225"/>
            <a:ext cx="5257722" cy="33975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949848" y="3199183"/>
            <a:ext cx="1783827" cy="2393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514" y="1999079"/>
            <a:ext cx="7266871" cy="381234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967514" y="3199183"/>
            <a:ext cx="1783827" cy="2393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3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647524"/>
            <a:ext cx="3833615" cy="439252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457450" y="4189784"/>
            <a:ext cx="1401027" cy="22029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2" y="517855"/>
            <a:ext cx="4352925" cy="50768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5019675" y="2446708"/>
            <a:ext cx="1401027" cy="39174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88" y="4410076"/>
            <a:ext cx="6343650" cy="15621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875907" y="4860869"/>
            <a:ext cx="5187931" cy="6605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JDK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환경설정</a:t>
            </a:r>
          </a:p>
        </p:txBody>
      </p:sp>
    </p:spTree>
    <p:extLst>
      <p:ext uri="{BB962C8B-B14F-4D97-AF65-F5344CB8AC3E}">
        <p14:creationId xmlns:p14="http://schemas.microsoft.com/office/powerpoint/2010/main" val="10211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1912" y="622935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406" y="622935"/>
            <a:ext cx="301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 버전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8.6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912" y="985576"/>
            <a:ext cx="304800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406" y="985576"/>
            <a:ext cx="350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URL : http://tomcat.apache.org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1" y="1261801"/>
            <a:ext cx="10713181" cy="444792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5443" y="4197095"/>
            <a:ext cx="1934442" cy="14862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7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3414" y="495300"/>
            <a:ext cx="118654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843" y="103414"/>
            <a:ext cx="428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WAS Server – Tomcat </a:t>
            </a:r>
            <a:r>
              <a:rPr lang="ko-KR" altLang="en-US" dirty="0">
                <a:solidFill>
                  <a:srgbClr val="C0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645" y="5771099"/>
            <a:ext cx="4685873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C:\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드라이브 밑에 압축해제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7D4B10F-47F9-44B4-98AF-02BC1BF5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5" y="772998"/>
            <a:ext cx="7603086" cy="48076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368179" y="3516198"/>
            <a:ext cx="4456068" cy="13197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93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238</Words>
  <Application>Microsoft Office PowerPoint</Application>
  <PresentationFormat>와이드스크린</PresentationFormat>
  <Paragraphs>104</Paragraphs>
  <Slides>44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KoPub돋움체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한국전력공사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배수미</dc:creator>
  <cp:lastModifiedBy>서 대원</cp:lastModifiedBy>
  <cp:revision>57</cp:revision>
  <dcterms:created xsi:type="dcterms:W3CDTF">2020-03-23T02:43:54Z</dcterms:created>
  <dcterms:modified xsi:type="dcterms:W3CDTF">2021-09-04T23:39:35Z</dcterms:modified>
</cp:coreProperties>
</file>